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60" r:id="rId8"/>
    <p:sldId id="273" r:id="rId9"/>
    <p:sldId id="261" r:id="rId10"/>
    <p:sldId id="274" r:id="rId11"/>
    <p:sldId id="262" r:id="rId12"/>
    <p:sldId id="275" r:id="rId13"/>
    <p:sldId id="263" r:id="rId14"/>
    <p:sldId id="276" r:id="rId15"/>
    <p:sldId id="264" r:id="rId16"/>
    <p:sldId id="277" r:id="rId17"/>
    <p:sldId id="265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2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832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816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640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096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55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1894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867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172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66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295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420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483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28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289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39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83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4A217-E75C-4366-BC3A-9AD344C4FD86}" type="datetimeFigureOut">
              <a:rPr lang="tr-TR" smtClean="0"/>
              <a:t>20.12.2021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E53CAEE-04FC-4CE1-B3E4-446D4434FA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437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6DE70D-DD44-4C41-A224-F6480BEB9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153" y="2012980"/>
            <a:ext cx="9690847" cy="967380"/>
          </a:xfrm>
        </p:spPr>
        <p:txBody>
          <a:bodyPr>
            <a:normAutofit/>
          </a:bodyPr>
          <a:lstStyle/>
          <a:p>
            <a:r>
              <a:rPr lang="tr-TR" sz="4400" dirty="0" err="1"/>
              <a:t>Intro</a:t>
            </a:r>
            <a:r>
              <a:rPr lang="tr-TR" sz="4400" dirty="0"/>
              <a:t>. </a:t>
            </a:r>
            <a:r>
              <a:rPr lang="tr-TR" sz="4400" dirty="0" err="1"/>
              <a:t>To</a:t>
            </a:r>
            <a:r>
              <a:rPr lang="tr-TR" sz="4400" dirty="0"/>
              <a:t> </a:t>
            </a:r>
            <a:r>
              <a:rPr lang="tr-TR" sz="4400" dirty="0" err="1"/>
              <a:t>Artificial</a:t>
            </a:r>
            <a:r>
              <a:rPr lang="tr-TR" sz="4400" dirty="0"/>
              <a:t> </a:t>
            </a:r>
            <a:r>
              <a:rPr lang="tr-TR" sz="4400" dirty="0" err="1"/>
              <a:t>Intelligence</a:t>
            </a:r>
            <a:endParaRPr lang="tr-TR" sz="44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2010672-1446-4C5D-9FEB-A33F75CF3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153" y="4518212"/>
            <a:ext cx="8915399" cy="1887474"/>
          </a:xfrm>
        </p:spPr>
        <p:txBody>
          <a:bodyPr>
            <a:normAutofit/>
          </a:bodyPr>
          <a:lstStyle/>
          <a:p>
            <a:r>
              <a:rPr lang="tr-TR" dirty="0" err="1"/>
              <a:t>Feyzanur</a:t>
            </a:r>
            <a:r>
              <a:rPr lang="tr-TR" dirty="0"/>
              <a:t> Boztepe              171110015</a:t>
            </a:r>
          </a:p>
          <a:p>
            <a:r>
              <a:rPr lang="tr-TR" dirty="0"/>
              <a:t>Can Ahmet Acar               171110001</a:t>
            </a:r>
          </a:p>
          <a:p>
            <a:r>
              <a:rPr lang="tr-TR" dirty="0"/>
              <a:t>Tayfun Bacak                     171110009</a:t>
            </a:r>
          </a:p>
          <a:p>
            <a:r>
              <a:rPr lang="tr-TR" dirty="0"/>
              <a:t>Ömer Faruk Çelik               161110020</a:t>
            </a:r>
          </a:p>
        </p:txBody>
      </p:sp>
    </p:spTree>
    <p:extLst>
      <p:ext uri="{BB962C8B-B14F-4D97-AF65-F5344CB8AC3E}">
        <p14:creationId xmlns:p14="http://schemas.microsoft.com/office/powerpoint/2010/main" val="373153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41732D3-086D-4C27-A34D-5BBB188DA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8" t="5947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E900E3-1DF0-404A-A05B-CFB4C7F7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1C555A-36EA-4076-AE3A-28F7B4E71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18"/>
          <a:stretch/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33569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9C5F29-B1B6-4F42-801F-AE96284C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6029FCC-A842-47B8-9475-ECEE24CF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EF2DA9C-CE48-4F3B-A6C5-1B77EDD9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99" b="61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58A6704-5E12-4B1A-9A72-8FCF84F7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24650" b="6571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561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95E97A-75C5-458D-BB76-02F3A7FA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381F43-F188-4178-AD77-12C83CE0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5B61DDF-743A-4B91-92E5-CF7FF7EB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17" b="181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6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DDB5A4-6AB1-4990-9FF0-5BA16BDE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D31E060-25F7-4E69-B762-D7B3B93D2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5"/>
          <a:stretch/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174506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03451F-3178-4460-8BC0-1B48E711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0C62D630-4FC9-4C47-B59E-90C947A20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67" r="16317" b="546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537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A8D6920-2AC0-4540-92DF-A44A825B2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27" b="40547"/>
          <a:stretch/>
        </p:blipFill>
        <p:spPr>
          <a:xfrm>
            <a:off x="0" y="15874"/>
            <a:ext cx="12192000" cy="6842126"/>
          </a:xfrm>
        </p:spPr>
      </p:pic>
    </p:spTree>
    <p:extLst>
      <p:ext uri="{BB962C8B-B14F-4D97-AF65-F5344CB8AC3E}">
        <p14:creationId xmlns:p14="http://schemas.microsoft.com/office/powerpoint/2010/main" val="73078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1BBA408-502D-42B5-8AAE-60E8B050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Dinlediğiniz için teşekkür ederiz…</a:t>
            </a:r>
          </a:p>
        </p:txBody>
      </p:sp>
    </p:spTree>
    <p:extLst>
      <p:ext uri="{BB962C8B-B14F-4D97-AF65-F5344CB8AC3E}">
        <p14:creationId xmlns:p14="http://schemas.microsoft.com/office/powerpoint/2010/main" val="300808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999387-80EC-4D0E-8659-465F4CEA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E3B2BE-71E0-4F4C-AD7D-2B902108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r="2762"/>
          <a:stretch/>
        </p:blipFill>
        <p:spPr>
          <a:xfrm rot="16200000">
            <a:off x="2667002" y="-2667001"/>
            <a:ext cx="6858000" cy="12192001"/>
          </a:xfrm>
        </p:spPr>
      </p:pic>
    </p:spTree>
    <p:extLst>
      <p:ext uri="{BB962C8B-B14F-4D97-AF65-F5344CB8AC3E}">
        <p14:creationId xmlns:p14="http://schemas.microsoft.com/office/powerpoint/2010/main" val="1828303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E5584E-E8DA-4AFD-9CB8-DF25639BF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73"/>
          <a:stretch/>
        </p:blipFill>
        <p:spPr>
          <a:xfrm>
            <a:off x="-1" y="-1"/>
            <a:ext cx="12192001" cy="6865391"/>
          </a:xfrm>
        </p:spPr>
      </p:pic>
    </p:spTree>
    <p:extLst>
      <p:ext uri="{BB962C8B-B14F-4D97-AF65-F5344CB8AC3E}">
        <p14:creationId xmlns:p14="http://schemas.microsoft.com/office/powerpoint/2010/main" val="170340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ED942E-4C5B-42C9-B715-B2F9FFE6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1C5C755B-E318-4F5C-8BFE-B6B1EC028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880" b="8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4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E6DD02-50CA-4E12-A95A-AAA4BB19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7CD3370-92B9-4FE0-9BC8-5A5853BC0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19"/>
          <a:stretch/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279423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E49816-B1EC-47F5-8D25-3A9AEBB2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062E792-A9B7-4C19-8708-FD8F4893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7" b="4302"/>
          <a:stretch/>
        </p:blipFill>
        <p:spPr>
          <a:xfrm>
            <a:off x="0" y="6236"/>
            <a:ext cx="12191999" cy="6851764"/>
          </a:xfrm>
        </p:spPr>
      </p:pic>
    </p:spTree>
    <p:extLst>
      <p:ext uri="{BB962C8B-B14F-4D97-AF65-F5344CB8AC3E}">
        <p14:creationId xmlns:p14="http://schemas.microsoft.com/office/powerpoint/2010/main" val="124531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EB6FA81-F279-4635-A804-EEB744CBB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03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947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D27AB2-3375-4FEF-A0BE-84EE7BA9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03ABD8BA-BFF1-47E0-A4F9-BA70D35A2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759" r="21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AFC8D8C-3AC0-4849-89A1-D5D15BB14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6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3274768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168</TotalTime>
  <Words>24</Words>
  <Application>Microsoft Office PowerPoint</Application>
  <PresentationFormat>Geniş ekran</PresentationFormat>
  <Paragraphs>6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Duman</vt:lpstr>
      <vt:lpstr>Intro. To Artificial Intelligence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Intro. To Artificial Intelligence</dc:title>
  <dc:creator>tayfun bacak</dc:creator>
  <cp:lastModifiedBy>tayfun bacak</cp:lastModifiedBy>
  <cp:revision>6</cp:revision>
  <dcterms:created xsi:type="dcterms:W3CDTF">2021-12-19T21:16:57Z</dcterms:created>
  <dcterms:modified xsi:type="dcterms:W3CDTF">2021-12-20T18:16:51Z</dcterms:modified>
</cp:coreProperties>
</file>